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393" r:id="rId6"/>
    <p:sldId id="479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828"/>
    <a:srgbClr val="F42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4" autoAdjust="0"/>
    <p:restoredTop sz="94659"/>
  </p:normalViewPr>
  <p:slideViewPr>
    <p:cSldViewPr snapToGrid="0">
      <p:cViewPr varScale="1">
        <p:scale>
          <a:sx n="57" d="100"/>
          <a:sy n="57" d="100"/>
        </p:scale>
        <p:origin x="11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3EEF7-E320-504A-B82E-44218C3D9CAE}" type="datetimeFigureOut">
              <a:rPr lang="es-ES_tradnl" smtClean="0"/>
              <a:t>31/01/2022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A705A-C9F8-FA4E-8672-B753276AF98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556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398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nSalud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0DC4FD-0875-C549-8775-D9C370BF4F20}"/>
              </a:ext>
            </a:extLst>
          </p:cNvPr>
          <p:cNvSpPr/>
          <p:nvPr userDrawn="1"/>
        </p:nvSpPr>
        <p:spPr>
          <a:xfrm>
            <a:off x="1" y="0"/>
            <a:ext cx="4544292" cy="6858000"/>
          </a:xfrm>
          <a:prstGeom prst="rect">
            <a:avLst/>
          </a:prstGeom>
          <a:solidFill>
            <a:srgbClr val="F42D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34821C7-E8A6-BE46-BA59-8D385962D9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71018" y="5865670"/>
            <a:ext cx="1409288" cy="823248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FB062CAA-2F62-B843-83FB-7C521C63BA3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328" y="1217377"/>
            <a:ext cx="4544292" cy="95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390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17ECE-DE93-4EA6-861F-3B204A19D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41319"/>
            <a:ext cx="9144000" cy="1662546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de la presentación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9D3FB3-359F-46C2-860A-1525058E02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55886"/>
            <a:ext cx="9144000" cy="1769424"/>
          </a:xfrm>
        </p:spPr>
        <p:txBody>
          <a:bodyPr>
            <a:normAutofit/>
          </a:bodyPr>
          <a:lstStyle>
            <a:lvl1pPr marL="0" indent="0" algn="ctr"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Incluir Presentador, </a:t>
            </a:r>
            <a:r>
              <a:rPr lang="es-CO" dirty="0"/>
              <a:t>Dependencia, Evento (Si corresponde), Fecha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348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iona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18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stig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4460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ordi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834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gi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8703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6975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3684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ci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4292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9F9267-4CE5-48EE-8E58-1EABD078F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C89073-E011-4938-80E8-B06957275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2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47799210-E7A5-4106-BDDE-D74B242001B4}"/>
              </a:ext>
            </a:extLst>
          </p:cNvPr>
          <p:cNvSpPr txBox="1"/>
          <p:nvPr/>
        </p:nvSpPr>
        <p:spPr>
          <a:xfrm>
            <a:off x="3341120" y="817115"/>
            <a:ext cx="609834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Presupuesto de Inversión 2022</a:t>
            </a:r>
          </a:p>
          <a:p>
            <a:pPr algn="ctr"/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Programas en ejecución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BF6FA87-00A7-45BF-9D5D-97AE16F8DDFA}"/>
              </a:ext>
            </a:extLst>
          </p:cNvPr>
          <p:cNvSpPr txBox="1"/>
          <p:nvPr/>
        </p:nvSpPr>
        <p:spPr>
          <a:xfrm>
            <a:off x="1219200" y="1998133"/>
            <a:ext cx="103067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Ley No. 2159 del 12 de noviembre de 2021 “Por la cual se decreta el Presupuesto de Rentas y Recursos de Capital y Ley de apropiaciones para la vigencia fiscal del 1o. de enero al 31 de diciembre de 2022”, y el Decreto No. 1793 del 21 de diciembre de 2021 “Por el cual se liquida el Presupuesto General de la Nación para la vigencia fiscal de 2022, se detallan las apropiaciones y se clasifican y definen los gastos.”, asignan presupuesto para la vigencia 2022, por valor de $ 62.</a:t>
            </a:r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516.054.788, los cuales se distribuyen en dos programas, 1901 – Salud Pública y Prestación de Servicios y 1999 - Fortalecimiento de la Gestión y Dirección del Sector Salud y Protección Social.</a:t>
            </a:r>
          </a:p>
          <a:p>
            <a:pPr algn="just"/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1901 – Salud Pública y Prestación de Servicios		$ 52.166.054.788</a:t>
            </a:r>
          </a:p>
          <a:p>
            <a:pPr algn="just"/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1999 - Fortalecimiento de la Gestión y Dirección</a:t>
            </a:r>
          </a:p>
          <a:p>
            <a:pPr algn="just"/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del Sector Salud y Protección Social.		$ 10.350.000.000</a:t>
            </a:r>
          </a:p>
          <a:p>
            <a:pPr algn="just"/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9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47799210-E7A5-4106-BDDE-D74B242001B4}"/>
              </a:ext>
            </a:extLst>
          </p:cNvPr>
          <p:cNvSpPr txBox="1"/>
          <p:nvPr/>
        </p:nvSpPr>
        <p:spPr>
          <a:xfrm>
            <a:off x="1772356" y="236282"/>
            <a:ext cx="96632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Presupuesto de Inversión 2022 – Proyectos y recursos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9212E9F-490C-41AB-8509-2DD6EBD24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00726"/>
            <a:ext cx="12192000" cy="582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191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6B9ECF0223A2846BE5B0D1FEF5C8D7B" ma:contentTypeVersion="14" ma:contentTypeDescription="Crear nuevo documento." ma:contentTypeScope="" ma:versionID="22b29e574c10d966f952a9f4cd68a084">
  <xsd:schema xmlns:xsd="http://www.w3.org/2001/XMLSchema" xmlns:xs="http://www.w3.org/2001/XMLSchema" xmlns:p="http://schemas.microsoft.com/office/2006/metadata/properties" xmlns:ns1="c55f4233-694a-42b1-bd72-cc55cefea4b3" xmlns:ns2="http://schemas.microsoft.com/sharepoint/v3" xmlns:ns3="3bfbf733-a6c3-488d-a481-abc1b690c7db" targetNamespace="http://schemas.microsoft.com/office/2006/metadata/properties" ma:root="true" ma:fieldsID="3c70cdb770124d2719528ecc2ef5f1f1" ns1:_="" ns2:_="" ns3:_="">
    <xsd:import namespace="c55f4233-694a-42b1-bd72-cc55cefea4b3"/>
    <xsd:import namespace="http://schemas.microsoft.com/sharepoint/v3"/>
    <xsd:import namespace="3bfbf733-a6c3-488d-a481-abc1b690c7db"/>
    <xsd:element name="properties">
      <xsd:complexType>
        <xsd:sequence>
          <xsd:element name="documentManagement">
            <xsd:complexType>
              <xsd:all>
                <xsd:element ref="ns1:Nivel_x0020_de_x0020_Proceso" minOccurs="0"/>
                <xsd:element ref="ns1:Proceso"/>
                <xsd:element ref="ns1:Tipo_x0020_de_x0020_Documento" minOccurs="0"/>
                <xsd:element ref="ns1:Clasificaci_x00f3_n_x0020_de_x0020_Documento" minOccurs="0"/>
                <xsd:element ref="ns1:C_x00f3_digo" minOccurs="0"/>
                <xsd:element ref="ns1:Bloque" minOccurs="0"/>
                <xsd:element ref="ns1:Grupo_x0020_o_x0020_Dependencia" minOccurs="0"/>
                <xsd:element ref="ns3:_dlc_DocIdUrl" minOccurs="0"/>
                <xsd:element ref="ns3:_dlc_DocIdPersistId" minOccurs="0"/>
                <xsd:element ref="ns3:_dlc_DocId" minOccurs="0"/>
                <xsd:element ref="ns2:AverageRating" minOccurs="0"/>
                <xsd:element ref="ns2:RatingCount" minOccurs="0"/>
                <xsd:element ref="ns2:RatedBy" minOccurs="0"/>
                <xsd:element ref="ns2:Ratings" minOccurs="0"/>
                <xsd:element ref="ns2:LikesCount" minOccurs="0"/>
                <xsd:element ref="ns2:Lik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5f4233-694a-42b1-bd72-cc55cefea4b3" elementFormDefault="qualified">
    <xsd:import namespace="http://schemas.microsoft.com/office/2006/documentManagement/types"/>
    <xsd:import namespace="http://schemas.microsoft.com/office/infopath/2007/PartnerControls"/>
    <xsd:element name="Nivel_x0020_de_x0020_Proceso" ma:index="0" nillable="true" ma:displayName="Nivel de Proceso" ma:format="Dropdown" ma:internalName="Nivel_x0020_de_x0020_Proceso">
      <xsd:simpleType>
        <xsd:restriction base="dms:Choice">
          <xsd:enumeration value="Estratégicos"/>
          <xsd:enumeration value="Apoyo"/>
          <xsd:enumeration value="Misionales"/>
          <xsd:enumeration value="Control Institucional"/>
        </xsd:restriction>
      </xsd:simpleType>
    </xsd:element>
    <xsd:element name="Proceso" ma:index="1" ma:displayName="Proceso" ma:format="Dropdown" ma:internalName="Proceso">
      <xsd:simpleType>
        <xsd:restriction base="dms:Choice">
          <xsd:enumeration value="A01 – Gestión Humana"/>
          <xsd:enumeration value="A02 – Adquisición de Bienes y Servicios"/>
          <xsd:enumeration value="A03 – Gestión Documental"/>
          <xsd:enumeration value="A04 - Equipos de Laboratorio"/>
          <xsd:enumeration value="A05 – Gestión Ambiental"/>
          <xsd:enumeration value="A07 – Gestión Jurídica"/>
          <xsd:enumeration value="A08 – Atención al Ciudadano"/>
          <xsd:enumeration value="A09 – Gestión Financiera"/>
          <xsd:enumeration value="A10 Recursos Físicos"/>
          <xsd:enumeration value="D01 – Planeación Institucional"/>
          <xsd:enumeration value="D02 – Gestión de Calidad"/>
          <xsd:enumeration value="D03 – Comunicación Institucional"/>
          <xsd:enumeration value="D04 – Tecnologías de Información y Comunicación"/>
          <xsd:enumeration value="E01 – Control Institucional"/>
          <xsd:enumeration value="R01 – Redes en Salud Pública"/>
          <xsd:enumeration value="R02 – Vigilancia y Análisis del Riesgo en Salud Pública"/>
          <xsd:enumeration value="R03 – Investigación en Salud Pública"/>
          <xsd:enumeration value="R04 – Producción"/>
          <xsd:enumeration value="R05 – Observatorio Nacional de Salud"/>
        </xsd:restriction>
      </xsd:simpleType>
    </xsd:element>
    <xsd:element name="Tipo_x0020_de_x0020_Documento" ma:index="3" nillable="true" ma:displayName="Tipo de Documento" ma:format="Dropdown" ma:internalName="Tipo_x0020_de_x0020_Documento">
      <xsd:simpleType>
        <xsd:restriction base="dms:Choice">
          <xsd:enumeration value="Caracterización"/>
          <xsd:enumeration value="Formatos"/>
          <xsd:enumeration value="Instructivos"/>
          <xsd:enumeration value="Manuales"/>
          <xsd:enumeration value="Métodos de ensayo"/>
          <xsd:enumeration value="Plantilla"/>
          <xsd:enumeration value="Plantillas"/>
          <xsd:enumeration value="Procedimientos"/>
        </xsd:restriction>
      </xsd:simpleType>
    </xsd:element>
    <xsd:element name="Clasificaci_x00f3_n_x0020_de_x0020_Documento" ma:index="4" nillable="true" ma:displayName="Clasificación de Documento" ma:format="Dropdown" ma:internalName="Clasificaci_x00f3_n_x0020_de_x0020_Documento">
      <xsd:simpleType>
        <xsd:restriction base="dms:Choice">
          <xsd:enumeration value="Específicos"/>
          <xsd:enumeration value="Transversales"/>
        </xsd:restriction>
      </xsd:simpleType>
    </xsd:element>
    <xsd:element name="C_x00f3_digo" ma:index="5" nillable="true" ma:displayName="Nombre." ma:internalName="C_x00f3_digo">
      <xsd:simpleType>
        <xsd:restriction base="dms:Text">
          <xsd:maxLength value="255"/>
        </xsd:restriction>
      </xsd:simpleType>
    </xsd:element>
    <xsd:element name="Bloque" ma:index="6" nillable="true" ma:displayName="Bloque" ma:internalName="Bloque">
      <xsd:simpleType>
        <xsd:restriction base="dms:Text">
          <xsd:maxLength value="255"/>
        </xsd:restriction>
      </xsd:simpleType>
    </xsd:element>
    <xsd:element name="Grupo_x0020_o_x0020_Dependencia" ma:index="7" nillable="true" ma:displayName="Grupo o Dependencia" ma:internalName="Grupo_x0020_o_x0020_Dependencia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8" nillable="true" ma:displayName="Clasificación (0-5)" ma:decimals="2" ma:description="Valor promedio de todas las clasificaciones que se han enviado" ma:internalName="AverageRating" ma:readOnly="true">
      <xsd:simpleType>
        <xsd:restriction base="dms:Number"/>
      </xsd:simpleType>
    </xsd:element>
    <xsd:element name="RatingCount" ma:index="19" nillable="true" ma:displayName="Número de clasificaciones" ma:decimals="0" ma:description="Número de clasificaciones enviado" ma:internalName="RatingCount" ma:readOnly="true">
      <xsd:simpleType>
        <xsd:restriction base="dms:Number"/>
      </xsd:simpleType>
    </xsd:element>
    <xsd:element name="RatedBy" ma:index="20" nillable="true" ma:displayName="Valorado por" ma:description="Los usuarios valoraron el elemento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21" nillable="true" ma:displayName="Valoraciones de usuario" ma:description="Valoraciones de usuario para el elemento" ma:hidden="true" ma:internalName="Ratings">
      <xsd:simpleType>
        <xsd:restriction base="dms:Note"/>
      </xsd:simpleType>
    </xsd:element>
    <xsd:element name="LikesCount" ma:index="22" nillable="true" ma:displayName="Número de Me gusta" ma:internalName="LikesCount">
      <xsd:simpleType>
        <xsd:restriction base="dms:Unknown"/>
      </xsd:simpleType>
    </xsd:element>
    <xsd:element name="LikedBy" ma:index="23" nillable="true" ma:displayName="Gusta a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bf733-a6c3-488d-a481-abc1b690c7db" elementFormDefault="qualified">
    <xsd:import namespace="http://schemas.microsoft.com/office/2006/documentManagement/types"/>
    <xsd:import namespace="http://schemas.microsoft.com/office/infopath/2007/PartnerControls"/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15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Tipo de contenido"/>
        <xsd:element ref="dc:title" minOccurs="0" maxOccurs="1" ma:index="8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F9ED42FBA681F42872BF5C2EFCF1AEA" ma:contentTypeVersion="3" ma:contentTypeDescription="Crear nuevo documento." ma:contentTypeScope="" ma:versionID="c4399e0552832dbad8bafbf43a4a0c7a">
  <xsd:schema xmlns:xsd="http://www.w3.org/2001/XMLSchema" xmlns:xs="http://www.w3.org/2001/XMLSchema" xmlns:p="http://schemas.microsoft.com/office/2006/metadata/properties" xmlns:ns2="69c56347-9c73-4464-b9b6-d7f8c0bd9ea0" xmlns:ns3="3bfbf733-a6c3-488d-a481-abc1b690c7db" xmlns:ns4="http://schemas.microsoft.com/sharepoint/v4" targetNamespace="http://schemas.microsoft.com/office/2006/metadata/properties" ma:root="true" ma:fieldsID="62f5b9e17d332759bf83e4e3050f352b" ns2:_="" ns3:_="" ns4:_="">
    <xsd:import namespace="69c56347-9c73-4464-b9b6-d7f8c0bd9ea0"/>
    <xsd:import namespace="3bfbf733-a6c3-488d-a481-abc1b690c7d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A_x00f1_o" minOccurs="0"/>
                <xsd:element ref="ns3:SharedWithUser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56347-9c73-4464-b9b6-d7f8c0bd9ea0" elementFormDefault="qualified">
    <xsd:import namespace="http://schemas.microsoft.com/office/2006/documentManagement/types"/>
    <xsd:import namespace="http://schemas.microsoft.com/office/infopath/2007/PartnerControls"/>
    <xsd:element name="A_x00f1_o" ma:index="8" nillable="true" ma:displayName="Año" ma:internalName="A_x00f1_o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bf733-a6c3-488d-a481-abc1b690c7d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_x00f1_o xmlns="69c56347-9c73-4464-b9b6-d7f8c0bd9ea0">2022</A_x00f1_o>
    <IconOverlay xmlns="http://schemas.microsoft.com/sharepoint/v4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1A7B10-71FA-498C-9DDD-C34ABDD805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5f4233-694a-42b1-bd72-cc55cefea4b3"/>
    <ds:schemaRef ds:uri="http://schemas.microsoft.com/sharepoint/v3"/>
    <ds:schemaRef ds:uri="3bfbf733-a6c3-488d-a481-abc1b690c7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346533-4E1A-4FA1-B00B-213F39FB6FE9}"/>
</file>

<file path=customXml/itemProps3.xml><?xml version="1.0" encoding="utf-8"?>
<ds:datastoreItem xmlns:ds="http://schemas.openxmlformats.org/officeDocument/2006/customXml" ds:itemID="{B29D3E6A-F66C-4DBE-9152-E00BEBF66204}">
  <ds:schemaRefs>
    <ds:schemaRef ds:uri="http://purl.org/dc/terms/"/>
    <ds:schemaRef ds:uri="c55f4233-694a-42b1-bd72-cc55cefea4b3"/>
    <ds:schemaRef ds:uri="3bfbf733-a6c3-488d-a481-abc1b690c7db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80F45957-44D4-4F64-B632-325F69FD11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181</Words>
  <Application>Microsoft Office PowerPoint</Application>
  <PresentationFormat>Panorámica</PresentationFormat>
  <Paragraphs>11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 Maria Cruz Rodriguez</dc:creator>
  <cp:lastModifiedBy>Milena Velosa Duque</cp:lastModifiedBy>
  <cp:revision>112</cp:revision>
  <dcterms:created xsi:type="dcterms:W3CDTF">2020-02-04T17:00:47Z</dcterms:created>
  <dcterms:modified xsi:type="dcterms:W3CDTF">2022-01-31T15:54:41Z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0x0101007F9ED42FBA681F42872BF5C2EFCF1AEA</vt:lpwstr>
  </property>
</Properties>
</file>